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E3C7D-6A23-B04D-9DD6-FCF11283FD55}" v="1" dt="2026-04-16T18:05:04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0"/>
    <p:restoredTop sz="94666"/>
  </p:normalViewPr>
  <p:slideViewPr>
    <p:cSldViewPr snapToGrid="0">
      <p:cViewPr varScale="1">
        <p:scale>
          <a:sx n="93" d="100"/>
          <a:sy n="93" d="100"/>
        </p:scale>
        <p:origin x="24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7F686-1075-1443-A456-197F0997D75A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EF294-2B69-4348-AF73-BD94F2A55A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18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EF294-2B69-4348-AF73-BD94F2A55A0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643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5BFB44-2941-15BB-2745-1F4250062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3AC2F08-6933-B45A-9355-378AD573E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7FD5E4-ECBF-DE54-AFF8-20F249FDA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92F1670-45A2-B02D-9120-D2940146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49A80C-810C-0CAB-C51B-0EA140FA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573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522D6F-8BA0-B18E-D1B9-2B493BED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577E522-A5CE-69D7-568B-289159CB4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9B3FD4-E52F-70AB-1D72-577BA8523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432EA5D-AF51-2760-F871-17DD23E2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9620D49-EAA4-ACF8-6C07-7B2B420AF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66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64ED886-8894-719E-64EC-9726D0793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6AE0E3A-022F-A0C4-8F8E-8362C8222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5CD744-921E-F634-5177-B08AD950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9587C2-C5FE-93DD-DA0E-726119E37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E3FE6F-E713-CDB1-BE84-3A678837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386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E90561-371D-3A97-DB41-161E2E3F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4A29E3-3D2B-78FC-8FEE-BC213CAA7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A6E40E1-4225-D8F8-C104-66CE505F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3613FF-2F49-B8B9-2287-62C9C7A7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F025CC7-44A1-0545-2ACA-3B3E673F8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755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91A6B1-012B-21C8-FF62-AF79BC12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536CDF3-263F-009C-2C2E-CB5701A5D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E4D1D4A-115E-6D0C-DC27-70B68154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ED0E31-D642-E06B-0A3A-FB528DB3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8A9CBE3-9566-9DD6-BF9D-B2419CAC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770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4510C5-E096-25C9-A2BE-4068B75A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4B0411-3FD2-7E65-58AE-7AADFE061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9627823-4C6D-A391-9DA2-D42A42EA4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D2D952-3322-A81C-7035-560CC7A03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D1A5622-218E-DBD6-CAA8-54E7CAB8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537B185-BD4B-2E7D-1C34-85D38994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780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641C7A-660B-9DFE-807F-14193F2A7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47C2E0-DDA1-AFDB-9429-158F0D406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351ADEE-E869-17A2-F875-BA211A22A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6571E4C-1341-FEBB-C721-740C6C38D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446223A-00EC-23C0-C874-81D17126D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8F4A2A4-FD63-E27D-C3A4-F410CD09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4F2DAC9-F505-E091-E3D5-3710224F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B234556-67A1-89D6-5DA1-2FA5B9C6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980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B49BA7-9B62-F13D-75B3-809587A28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2855162-7A1A-EB55-EDE6-CA29D6A1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7EAD3A2-665C-21F8-646D-2F84ACD2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46D5587-5DAE-6EDE-3A25-8220755E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23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C69DC84-0DB9-4902-5611-AE2E37C5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3BBD82E-DCB6-C2F7-0B63-3CD5F6B6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1820287-BEA2-8E71-A5E9-3408DE03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226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640F38-589F-7C54-A98D-D16E17F5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BDAA3CD-4732-6737-18B2-6C8CE0A4B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F019340-B043-BCB9-9482-B323C8652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200EA13-66E3-60BA-8398-24E75182E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849C3B3-9004-6F28-FEA8-BB44C4DC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0F0C57A-0B48-756A-85A2-108336AF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638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6D1B7E-B5A5-6544-643A-46AA21EEA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E7F96A2-F105-8E0E-B03C-53DBB5851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739ACA-73A0-74E5-4787-3E2CDACE2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BD60A61-116E-44DF-BC6D-9625DEE9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D26EBD-EBD7-9823-A45C-E3709DFB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FDDEF75-C69E-351F-EC78-5EAC9EDE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809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8F6ABDB-8760-4787-E4F7-A98CD34E5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2C4E457-1BAA-11A2-2555-73867633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A2172E-5007-46C3-9020-0F5EA6C5C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C56096-9C1F-6044-875B-DABBB56BB9C9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F5398F4-ED7C-A58E-DD44-37D2EB1EF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EBACE54-DBB0-E6D5-5E0E-1671F2308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A74264-170B-844F-BE19-8510012263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542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574D144-09A0-3A73-D78C-3E7B535F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8" r="28085" b="9091"/>
          <a:stretch>
            <a:fillRect/>
          </a:stretch>
        </p:blipFill>
        <p:spPr>
          <a:xfrm>
            <a:off x="3802566" y="10"/>
            <a:ext cx="838943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DE01970-25AC-135B-DAE0-859070B82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sv-SE" sz="4800"/>
              <a:t>Lajk, Hajk, Jamboree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FD7930A-BB74-2B94-39D5-E573B66F0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sv-SE" sz="2000"/>
              <a:t>Lite information</a:t>
            </a:r>
          </a:p>
          <a:p>
            <a:pPr algn="l"/>
            <a:endParaRPr lang="sv-SE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5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DF8B93-600C-AA1C-C27B-B49EA1180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117" y="802067"/>
            <a:ext cx="10515600" cy="1325563"/>
          </a:xfrm>
        </p:spPr>
        <p:txBody>
          <a:bodyPr>
            <a:normAutofit/>
          </a:bodyPr>
          <a:lstStyle/>
          <a:p>
            <a:r>
              <a:rPr lang="sv-SE" sz="4800" dirty="0" err="1"/>
              <a:t>Lajk</a:t>
            </a:r>
            <a:r>
              <a:rPr lang="sv-SE" sz="4800" dirty="0"/>
              <a:t> för spårare och upptäckare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13FAC87-93AA-2997-8EC2-AB3A9AF02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1" y="3603540"/>
            <a:ext cx="4683211" cy="2634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7F44353-2CEF-3FC2-E579-BC676411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62566" y="2578072"/>
            <a:ext cx="3603538" cy="2702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E66ACA7-5747-D6EB-B4DE-0A7CD41F064C}"/>
              </a:ext>
            </a:extLst>
          </p:cNvPr>
          <p:cNvSpPr txBox="1"/>
          <p:nvPr/>
        </p:nvSpPr>
        <p:spPr>
          <a:xfrm>
            <a:off x="644554" y="1926721"/>
            <a:ext cx="7467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14-17/5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Koviken</a:t>
            </a:r>
            <a:r>
              <a:rPr lang="sv-SE" dirty="0"/>
              <a:t> på </a:t>
            </a:r>
            <a:r>
              <a:rPr lang="sv-SE" dirty="0" err="1"/>
              <a:t>Lovön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Sova i tält, laga mat på scoutkök och andra </a:t>
            </a:r>
            <a:r>
              <a:rPr lang="sv-SE" dirty="0" err="1"/>
              <a:t>scoutiga</a:t>
            </a:r>
            <a:r>
              <a:rPr lang="sv-SE" dirty="0"/>
              <a:t> aktiviteter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Scouter från </a:t>
            </a:r>
            <a:r>
              <a:rPr lang="sv-SE" dirty="0" err="1"/>
              <a:t>Equmenia</a:t>
            </a:r>
            <a:r>
              <a:rPr lang="sv-SE" dirty="0"/>
              <a:t> Stockholm</a:t>
            </a:r>
          </a:p>
        </p:txBody>
      </p:sp>
    </p:spTree>
    <p:extLst>
      <p:ext uri="{BB962C8B-B14F-4D97-AF65-F5344CB8AC3E}">
        <p14:creationId xmlns:p14="http://schemas.microsoft.com/office/powerpoint/2010/main" val="73163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7CC03A2-6DFD-9900-C92D-097AF598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/>
              <a:t>Hajk för äventyrare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042DC7-BE5D-B2B5-9681-52C16A2C6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v-SE" sz="2200"/>
              <a:t>29-31/5</a:t>
            </a:r>
          </a:p>
          <a:p>
            <a:r>
              <a:rPr lang="sv-SE" sz="2200"/>
              <a:t>Paddling </a:t>
            </a:r>
          </a:p>
          <a:p>
            <a:r>
              <a:rPr lang="sv-SE" sz="2200"/>
              <a:t>Scoutstugan</a:t>
            </a:r>
          </a:p>
          <a:p>
            <a:r>
              <a:rPr lang="sv-SE" sz="2200"/>
              <a:t>Terminsavslutning vid scoutstugan 31/5 kl 11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8176936-A3C8-9D4D-F805-64C7033F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1752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7F2468-84B2-C795-8BBD-E45D2979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sv-SE" sz="6000" dirty="0"/>
              <a:t>Jamboree</a:t>
            </a:r>
            <a:r>
              <a:rPr lang="sv-SE" sz="3600" dirty="0"/>
              <a:t>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EE89AAE-53D9-CE4E-C60D-87DA245DED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030" b="26391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67DBFA-A046-BCF4-81A7-7407741C2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771" y="3429000"/>
            <a:ext cx="7848569" cy="3339928"/>
          </a:xfrm>
        </p:spPr>
        <p:txBody>
          <a:bodyPr anchor="ctr">
            <a:normAutofit fontScale="92500" lnSpcReduction="20000"/>
          </a:bodyPr>
          <a:lstStyle/>
          <a:p>
            <a:r>
              <a:rPr lang="sv-SE" sz="2400" dirty="0"/>
              <a:t>25/7-1/8 2026</a:t>
            </a:r>
          </a:p>
          <a:p>
            <a:r>
              <a:rPr lang="sv-SE" sz="2400" b="1" dirty="0"/>
              <a:t>Var?</a:t>
            </a:r>
            <a:r>
              <a:rPr lang="sv-SE" sz="2400" dirty="0"/>
              <a:t> Lägerområdet Norra </a:t>
            </a:r>
            <a:r>
              <a:rPr lang="sv-SE" sz="2400" dirty="0" err="1"/>
              <a:t>Åsum</a:t>
            </a:r>
            <a:r>
              <a:rPr lang="sv-SE" sz="2400" dirty="0"/>
              <a:t> utanför Kristianstad.</a:t>
            </a:r>
          </a:p>
          <a:p>
            <a:r>
              <a:rPr lang="sv-SE" sz="2400" dirty="0"/>
              <a:t>Buss från Farsta på morgonen 25/7</a:t>
            </a:r>
          </a:p>
          <a:p>
            <a:r>
              <a:rPr lang="sv-SE" sz="2400" dirty="0"/>
              <a:t>17 500 scouter, från 50 olika länder</a:t>
            </a:r>
          </a:p>
          <a:p>
            <a:r>
              <a:rPr lang="sv-SE" sz="2400" dirty="0"/>
              <a:t>Vi bor i en by med scouter från </a:t>
            </a:r>
            <a:r>
              <a:rPr lang="sv-SE" sz="2400" dirty="0" err="1"/>
              <a:t>Grödinge</a:t>
            </a:r>
            <a:r>
              <a:rPr lang="sv-SE" sz="2400" dirty="0"/>
              <a:t> och Malå</a:t>
            </a:r>
          </a:p>
          <a:p>
            <a:r>
              <a:rPr lang="sv-SE" sz="2400" dirty="0"/>
              <a:t>Tre upptäckarpatruller, två äventyrarpatruller en utmanarpatrull</a:t>
            </a:r>
          </a:p>
          <a:p>
            <a:r>
              <a:rPr lang="sv-SE" sz="2400" dirty="0"/>
              <a:t>Aktivitet förmiddag eller eftermiddag</a:t>
            </a:r>
          </a:p>
          <a:p>
            <a:r>
              <a:rPr lang="sv-SE" sz="2400" dirty="0"/>
              <a:t>Hubb förmiddag eller eftermiddag</a:t>
            </a:r>
          </a:p>
        </p:txBody>
      </p:sp>
    </p:spTree>
    <p:extLst>
      <p:ext uri="{BB962C8B-B14F-4D97-AF65-F5344CB8AC3E}">
        <p14:creationId xmlns:p14="http://schemas.microsoft.com/office/powerpoint/2010/main" val="354340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F93963-D6AE-47E0-0231-6EA5517E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/>
              <a:t>Hubbar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5D0E27-C05E-1C50-DEE7-26BB0DC7B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v-SE" sz="2200"/>
              <a:t>När man inte har program plus på kvällar när det inte är storsamling</a:t>
            </a:r>
          </a:p>
          <a:p>
            <a:r>
              <a:rPr lang="sv-SE" sz="2200"/>
              <a:t>Lekar, spel, fika eller bara häng.</a:t>
            </a:r>
          </a:p>
          <a:p>
            <a:r>
              <a:rPr lang="sv-SE" sz="2200"/>
              <a:t>Olika hubbar för olika åldrar</a:t>
            </a:r>
          </a:p>
          <a:p>
            <a:r>
              <a:rPr lang="sv-SE" sz="2200"/>
              <a:t>Upptäckare går dit med ledare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27E8C8C-FCA6-2F4D-2062-8C716342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73" r="-1" b="1615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297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1F95C52-7D5F-D887-7B3C-B9EC27B3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sv-SE" sz="4000"/>
              <a:t>Lite annat!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BDB40E-F52B-BE80-F472-EBCE71E33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sv-SE" sz="2000"/>
              <a:t>Duschar och toaletter finns</a:t>
            </a:r>
          </a:p>
          <a:p>
            <a:r>
              <a:rPr lang="sv-SE" sz="2000"/>
              <a:t>Delta i programmen</a:t>
            </a:r>
          </a:p>
          <a:p>
            <a:r>
              <a:rPr lang="sv-SE" sz="2000"/>
              <a:t>Gå inte iväg själv (lätt att gå vilse)</a:t>
            </a:r>
          </a:p>
          <a:p>
            <a:r>
              <a:rPr lang="sv-SE" sz="2000"/>
              <a:t>Säg alltid till vart ni går</a:t>
            </a:r>
          </a:p>
          <a:p>
            <a:r>
              <a:rPr lang="sv-SE" sz="2000"/>
              <a:t>Många ledare och föräldrar i vår by</a:t>
            </a:r>
          </a:p>
          <a:p>
            <a:r>
              <a:rPr lang="sv-SE" sz="2000"/>
              <a:t>Respektera tider</a:t>
            </a:r>
          </a:p>
          <a:p>
            <a:r>
              <a:rPr lang="sv-SE" sz="2000"/>
              <a:t>Mobiltelefoner bra, går att ladda i hubbarna, bra med powerbank</a:t>
            </a:r>
          </a:p>
          <a:p>
            <a:r>
              <a:rPr lang="sv-SE" sz="2000"/>
              <a:t>Swish eller kort</a:t>
            </a:r>
          </a:p>
          <a:p>
            <a:endParaRPr lang="sv-SE" sz="2000"/>
          </a:p>
        </p:txBody>
      </p:sp>
      <p:pic>
        <p:nvPicPr>
          <p:cNvPr id="12" name="Picture 11" descr="Hand bild för att tvätta händerna">
            <a:extLst>
              <a:ext uri="{FF2B5EF4-FFF2-40B4-BE49-F238E27FC236}">
                <a16:creationId xmlns:a16="http://schemas.microsoft.com/office/drawing/2014/main" id="{B2898C91-2663-D47F-35B7-371A27D692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2" r="33077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08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218396F-D72B-8261-BA39-65DF4DE1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78" t="9091" r="25482" b="1"/>
          <a:stretch>
            <a:fillRect/>
          </a:stretch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02BFD39-56C1-B14E-C167-110BBEC7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sv-SE" sz="7200" dirty="0"/>
              <a:t>Packlista</a:t>
            </a:r>
            <a:endParaRPr lang="sv-SE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1900D4-912E-B8CA-094B-DCB845AD3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423328" cy="3207258"/>
          </a:xfrm>
        </p:spPr>
        <p:txBody>
          <a:bodyPr anchor="t">
            <a:normAutofit/>
          </a:bodyPr>
          <a:lstStyle/>
          <a:p>
            <a:r>
              <a:rPr lang="sv-SE" dirty="0"/>
              <a:t>Finns på kårens hemsida </a:t>
            </a:r>
            <a:r>
              <a:rPr lang="sv-SE" dirty="0" err="1"/>
              <a:t>cufarsta.nu</a:t>
            </a:r>
            <a:endParaRPr lang="sv-SE" dirty="0"/>
          </a:p>
          <a:p>
            <a:r>
              <a:rPr lang="sv-SE" dirty="0"/>
              <a:t>Rubrik ”viktiga papper” och namn ”Utrustningslista för sommarläger”</a:t>
            </a:r>
          </a:p>
        </p:txBody>
      </p:sp>
    </p:spTree>
    <p:extLst>
      <p:ext uri="{BB962C8B-B14F-4D97-AF65-F5344CB8AC3E}">
        <p14:creationId xmlns:p14="http://schemas.microsoft.com/office/powerpoint/2010/main" val="62807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199</Words>
  <Application>Microsoft Macintosh PowerPoint</Application>
  <PresentationFormat>Bredbild</PresentationFormat>
  <Paragraphs>39</Paragraphs>
  <Slides>7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Office-tema</vt:lpstr>
      <vt:lpstr>Lajk, Hajk, Jamboree</vt:lpstr>
      <vt:lpstr>Lajk för spårare och upptäckare</vt:lpstr>
      <vt:lpstr>Hajk för äventyrare</vt:lpstr>
      <vt:lpstr>Jamboree </vt:lpstr>
      <vt:lpstr>Hubbar</vt:lpstr>
      <vt:lpstr>Lite annat!</vt:lpstr>
      <vt:lpstr>Packlista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Lindholm Olinder</dc:creator>
  <cp:lastModifiedBy>Anna Lindholm Olinder</cp:lastModifiedBy>
  <cp:revision>2</cp:revision>
  <dcterms:created xsi:type="dcterms:W3CDTF">2026-04-14T18:46:25Z</dcterms:created>
  <dcterms:modified xsi:type="dcterms:W3CDTF">2026-04-16T18:10:48Z</dcterms:modified>
</cp:coreProperties>
</file>